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0" r:id="rId12"/>
    <p:sldId id="265" r:id="rId13"/>
    <p:sldId id="266" r:id="rId14"/>
    <p:sldId id="267" r:id="rId15"/>
    <p:sldId id="268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>
        <p:scale>
          <a:sx n="100" d="100"/>
          <a:sy n="100" d="100"/>
        </p:scale>
        <p:origin x="100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情绪调整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601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正念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金刚经</a:t>
            </a:r>
            <a:r>
              <a:rPr kumimoji="1" lang="en-US" altLang="zh-CN" dirty="0" smtClean="0"/>
              <a:t>》</a:t>
            </a:r>
            <a:r>
              <a:rPr kumimoji="1" lang="zh-CN" altLang="en-US" dirty="0" smtClean="0"/>
              <a:t>的一些经典句子</a:t>
            </a:r>
            <a:endParaRPr kumimoji="1" lang="en-US" altLang="zh-CN" dirty="0" smtClean="0"/>
          </a:p>
          <a:p>
            <a:r>
              <a:rPr kumimoji="1" lang="en-US" altLang="zh-CN" dirty="0" smtClean="0"/>
              <a:t>1</a:t>
            </a:r>
            <a:r>
              <a:rPr kumimoji="1" lang="en-US" altLang="zh-CN" dirty="0"/>
              <a:t>. </a:t>
            </a:r>
            <a:r>
              <a:rPr kumimoji="1" lang="zh-CN" altLang="en-US" dirty="0"/>
              <a:t>一切有为法，如梦幻泡影，如露亦如电，应作如是观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en-US" altLang="zh-CN" dirty="0"/>
              <a:t>. </a:t>
            </a:r>
            <a:r>
              <a:rPr kumimoji="1" lang="zh-CN" altLang="en-US" dirty="0"/>
              <a:t>凡所有相，皆是虚妄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3</a:t>
            </a:r>
            <a:r>
              <a:rPr kumimoji="1" lang="en-US" altLang="zh-CN" dirty="0"/>
              <a:t>. </a:t>
            </a:r>
            <a:r>
              <a:rPr kumimoji="1" lang="zh-CN" altLang="en-US" dirty="0"/>
              <a:t>过去心不可得，现在心不可得，未来心不可得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4</a:t>
            </a:r>
            <a:r>
              <a:rPr kumimoji="1" lang="en-US" altLang="zh-CN" dirty="0"/>
              <a:t>. </a:t>
            </a:r>
            <a:r>
              <a:rPr kumimoji="1" lang="zh-CN" altLang="en-US" dirty="0"/>
              <a:t>应无所住而生其心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太</a:t>
            </a:r>
            <a:r>
              <a:rPr kumimoji="1" lang="zh-CN" altLang="en-US" dirty="0"/>
              <a:t>过抽象，不知所云，容易让人过度解释。</a:t>
            </a:r>
          </a:p>
        </p:txBody>
      </p:sp>
    </p:spTree>
    <p:extLst>
      <p:ext uri="{BB962C8B-B14F-4D97-AF65-F5344CB8AC3E}">
        <p14:creationId xmlns:p14="http://schemas.microsoft.com/office/powerpoint/2010/main" val="1512596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正念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金刚经</a:t>
            </a:r>
            <a:r>
              <a:rPr kumimoji="1" lang="en-US" altLang="zh-CN" dirty="0" smtClean="0"/>
              <a:t>》</a:t>
            </a:r>
            <a:r>
              <a:rPr kumimoji="1" lang="zh-CN" altLang="en-US" dirty="0" smtClean="0"/>
              <a:t>第一段活动描写</a:t>
            </a:r>
            <a:endParaRPr kumimoji="1" lang="en-US" altLang="zh-CN" dirty="0" smtClean="0"/>
          </a:p>
          <a:p>
            <a:r>
              <a:rPr kumimoji="1" lang="zh-CN" altLang="en-US" dirty="0"/>
              <a:t>如是我闻。一时佛在舍卫国祇树给孤独园。与大比丘众千二百五十人俱。尔时世尊食时。</a:t>
            </a:r>
            <a:r>
              <a:rPr kumimoji="1" lang="zh-CN" altLang="en-US" b="1" dirty="0"/>
              <a:t>着衣持钵。入舍卫大城乞食。于其城中次第乞已。还至本处。饭食讫。收衣钵。洗足已。敷座而坐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sz="2400" b="1" dirty="0"/>
              <a:t>生活细节的体会要比抽象理论的思考给人带来更强烈的感受。</a:t>
            </a:r>
          </a:p>
        </p:txBody>
      </p:sp>
    </p:spTree>
    <p:extLst>
      <p:ext uri="{BB962C8B-B14F-4D97-AF65-F5344CB8AC3E}">
        <p14:creationId xmlns:p14="http://schemas.microsoft.com/office/powerpoint/2010/main" val="27532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写字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写字也是一种将注意力聚焦在当下的活动</a:t>
            </a:r>
            <a:endParaRPr kumimoji="1" lang="en-US" altLang="zh-CN" dirty="0" smtClean="0"/>
          </a:p>
          <a:p>
            <a:r>
              <a:rPr kumimoji="1" lang="zh-CN" altLang="en-US" dirty="0"/>
              <a:t>体会笔尖和纸面接触的感觉，体会笔画间组合带来的感受，会有一种意识清凉、浑身舒畅的感觉</a:t>
            </a:r>
          </a:p>
        </p:txBody>
      </p:sp>
    </p:spTree>
    <p:extLst>
      <p:ext uri="{BB962C8B-B14F-4D97-AF65-F5344CB8AC3E}">
        <p14:creationId xmlns:p14="http://schemas.microsoft.com/office/powerpoint/2010/main" val="28742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大二期间的手抄传习录</a:t>
            </a:r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4304" y="2016125"/>
            <a:ext cx="2557716" cy="3449638"/>
          </a:xfrm>
        </p:spPr>
      </p:pic>
    </p:spTree>
    <p:extLst>
      <p:ext uri="{BB962C8B-B14F-4D97-AF65-F5344CB8AC3E}">
        <p14:creationId xmlns:p14="http://schemas.microsoft.com/office/powerpoint/2010/main" val="1159869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构建高质量的关系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800" dirty="0"/>
              <a:t>原始的生命力都天然带着攻击性，需要展现在关系中，被关系所驯服。如果这条路被关上了，那么带着攻击性的生命力就会反过来攻击自己，这种自我攻击，也就是所谓的内耗，会产生很多负面情绪，会导致一个人很累</a:t>
            </a:r>
            <a:r>
              <a:rPr kumimoji="1" lang="zh-CN" altLang="en-US" dirty="0"/>
              <a:t>。 </a:t>
            </a:r>
            <a:r>
              <a:rPr kumimoji="1" lang="en-US" altLang="zh-CN" dirty="0"/>
              <a:t>--</a:t>
            </a:r>
            <a:r>
              <a:rPr kumimoji="1" lang="zh-CN" altLang="en-US" dirty="0"/>
              <a:t>武</a:t>
            </a:r>
            <a:r>
              <a:rPr kumimoji="1" lang="zh-CN" altLang="en-US" dirty="0" smtClean="0"/>
              <a:t>志红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所以，构建一个高质量的关系，能够让负面情绪在关系中流动才不会伤人伤己。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0560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让情绪流动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头脑特工队是一部关注儿童心理成长的皮克斯动画电影。通过将情绪拟人化为五种类型，以“怕、厌、怒、忧、乐”五个元素的互动展现情绪对人格的影响。其中有一段剧情是小女孩搬家之后遇到一系列不顺心的事情，她一直压抑着自己的忧伤情绪，险些导致心理人格破碎，最后通过嚎啕大哭一场的方式使得忧伤情绪释放出来，并流动出去</a:t>
            </a:r>
            <a:r>
              <a:rPr kumimoji="1" lang="zh-CN" altLang="en-US" dirty="0" smtClean="0"/>
              <a:t>，然后情绪</a:t>
            </a:r>
            <a:r>
              <a:rPr kumimoji="1" lang="zh-CN" altLang="en-US" dirty="0"/>
              <a:t>和</a:t>
            </a:r>
            <a:r>
              <a:rPr kumimoji="1" lang="zh-CN" altLang="en-US" dirty="0" smtClean="0"/>
              <a:t>心理才重新被治愈。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/>
              <a:t>小孩子为什么那么快乐？因为他们不开心的时候会大哭一场，</a:t>
            </a:r>
            <a:r>
              <a:rPr kumimoji="1" lang="zh-CN" altLang="en-US" dirty="0" smtClean="0"/>
              <a:t>只有痛快地哭</a:t>
            </a:r>
            <a:r>
              <a:rPr kumimoji="1" lang="zh-CN" altLang="en-US" dirty="0"/>
              <a:t>完之后，</a:t>
            </a:r>
            <a:r>
              <a:rPr kumimoji="1" lang="zh-CN" altLang="en-US" dirty="0" smtClean="0"/>
              <a:t>才可以继续开心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999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6000" dirty="0"/>
              <a:t>The</a:t>
            </a:r>
            <a:r>
              <a:rPr kumimoji="1" lang="zh-CN" altLang="en-US" sz="6000" dirty="0"/>
              <a:t> </a:t>
            </a:r>
            <a:r>
              <a:rPr kumimoji="1" lang="en-US" altLang="zh-CN" sz="6000" dirty="0"/>
              <a:t>End</a:t>
            </a:r>
            <a:r>
              <a:rPr kumimoji="1" lang="zh-CN" altLang="en-US" sz="6000" dirty="0"/>
              <a:t/>
            </a:r>
            <a:br>
              <a:rPr kumimoji="1" lang="zh-CN" altLang="en-US" sz="6000" dirty="0"/>
            </a:br>
            <a:endParaRPr kumimoji="1"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73530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Overview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dirty="0" smtClean="0"/>
              <a:t>什么是负面情绪</a:t>
            </a:r>
            <a:endParaRPr kumimoji="1" lang="en-US" altLang="zh-CN" sz="2800" dirty="0" smtClean="0"/>
          </a:p>
          <a:p>
            <a:pPr>
              <a:lnSpc>
                <a:spcPct val="150000"/>
              </a:lnSpc>
            </a:pPr>
            <a:r>
              <a:rPr kumimoji="1" lang="zh-CN" altLang="en-US" sz="2800" dirty="0" smtClean="0"/>
              <a:t>对待负面情绪的态度</a:t>
            </a:r>
            <a:endParaRPr kumimoji="1" lang="en-US" altLang="zh-CN" sz="2800" dirty="0" smtClean="0"/>
          </a:p>
          <a:p>
            <a:pPr>
              <a:lnSpc>
                <a:spcPct val="150000"/>
              </a:lnSpc>
            </a:pPr>
            <a:r>
              <a:rPr kumimoji="1" lang="zh-CN" altLang="en-US" sz="2800" dirty="0" smtClean="0"/>
              <a:t>处理负面情绪的做法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9882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什么是负面情绪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负面情绪就是那些让人感觉痛苦的情绪</a:t>
            </a:r>
            <a:r>
              <a:rPr kumimoji="1" lang="zh-CN" altLang="en-US" dirty="0" smtClean="0"/>
              <a:t>，常见的有焦虑</a:t>
            </a:r>
            <a:r>
              <a:rPr kumimoji="1" lang="zh-CN" altLang="en-US" dirty="0"/>
              <a:t>、紧张、愤怒、沮丧、</a:t>
            </a:r>
            <a:r>
              <a:rPr kumimoji="1" lang="zh-CN" altLang="en-US" dirty="0" smtClean="0"/>
              <a:t>悲伤</a:t>
            </a:r>
            <a:r>
              <a:rPr kumimoji="1" lang="mr-IN" altLang="zh-CN" dirty="0" smtClean="0"/>
              <a:t>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7989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对待负面情绪的态度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zh-CN" altLang="en-US" dirty="0" smtClean="0"/>
              <a:t>旁观者视角</a:t>
            </a: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dirty="0" smtClean="0"/>
              <a:t>参与者视角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190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旁观者视角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一切事物、感受、思想观念都是各种元素聚合的产物，既然是聚合，就有消散的时候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负面情绪终将消逝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0105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参与者视角</a:t>
            </a:r>
            <a:br>
              <a:rPr kumimoji="1" lang="zh-CN" altLang="en-US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痛苦是不被接受的体验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，负面</a:t>
            </a:r>
            <a:r>
              <a:rPr kumimoji="1" lang="zh-CN" altLang="en-US" dirty="0"/>
              <a:t>情绪也是人生体验，应该去感受</a:t>
            </a:r>
            <a:r>
              <a:rPr kumimoji="1" lang="zh-CN" altLang="en-US" dirty="0" smtClean="0"/>
              <a:t>它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负面情绪需要被体验</a:t>
            </a:r>
            <a:endParaRPr kumimoji="1" lang="en-US" altLang="zh-CN" dirty="0" smtClean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84645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处理负面情绪的做法</a:t>
            </a:r>
            <a:br>
              <a:rPr kumimoji="1" lang="zh-CN" altLang="en-US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跑步</a:t>
            </a:r>
            <a:endParaRPr kumimoji="1" lang="en-US" altLang="zh-CN" dirty="0" smtClean="0"/>
          </a:p>
          <a:p>
            <a:r>
              <a:rPr kumimoji="1" lang="zh-CN" altLang="en-US" dirty="0"/>
              <a:t>正</a:t>
            </a:r>
            <a:r>
              <a:rPr kumimoji="1" lang="zh-CN" altLang="en-US" dirty="0" smtClean="0"/>
              <a:t>念</a:t>
            </a:r>
            <a:endParaRPr kumimoji="1" lang="en-US" altLang="zh-CN" dirty="0" smtClean="0"/>
          </a:p>
          <a:p>
            <a:r>
              <a:rPr kumimoji="1" lang="zh-CN" altLang="en-US" dirty="0" smtClean="0"/>
              <a:t>写字</a:t>
            </a:r>
            <a:endParaRPr kumimoji="1" lang="en-US" altLang="zh-CN" dirty="0" smtClean="0"/>
          </a:p>
          <a:p>
            <a:r>
              <a:rPr kumimoji="1" lang="zh-CN" altLang="en-US" dirty="0"/>
              <a:t>构建高质量的</a:t>
            </a:r>
            <a:r>
              <a:rPr kumimoji="1" lang="zh-CN" altLang="en-US" dirty="0" smtClean="0"/>
              <a:t>关系</a:t>
            </a:r>
            <a:endParaRPr kumimoji="1" lang="en-US" altLang="zh-CN" dirty="0" smtClean="0"/>
          </a:p>
          <a:p>
            <a:r>
              <a:rPr kumimoji="1" lang="zh-CN" altLang="en-US" dirty="0" smtClean="0"/>
              <a:t>让情绪流动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1060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跑步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400" dirty="0" smtClean="0"/>
              <a:t>跑步是一个主动释放多巴胺的活动，可以将注意力放在呼吸上，呼吸是一个当下的活动，所以也就把注意力从情绪里转移到了当下。</a:t>
            </a:r>
            <a:endParaRPr kumimoji="1" lang="en-US" altLang="zh-CN" sz="2400" dirty="0" smtClean="0"/>
          </a:p>
          <a:p>
            <a:endParaRPr kumimoji="1" lang="en-US" altLang="zh-CN" sz="3200" dirty="0"/>
          </a:p>
          <a:p>
            <a:r>
              <a:rPr kumimoji="1" lang="zh-CN" altLang="en-US" sz="3200" dirty="0" smtClean="0"/>
              <a:t>“跑步</a:t>
            </a:r>
            <a:r>
              <a:rPr kumimoji="1" lang="zh-CN" altLang="en-US" sz="3200" dirty="0"/>
              <a:t>半小时，相当于吃了一片抑郁</a:t>
            </a:r>
            <a:r>
              <a:rPr kumimoji="1" lang="zh-CN" altLang="en-US" sz="3200" dirty="0" smtClean="0"/>
              <a:t>药。” </a:t>
            </a:r>
            <a:r>
              <a:rPr kumimoji="1" lang="en-US" altLang="zh-CN" dirty="0"/>
              <a:t>--</a:t>
            </a:r>
            <a:r>
              <a:rPr kumimoji="1" lang="en-US" altLang="zh-CN" dirty="0" err="1"/>
              <a:t>lanjing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5375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正念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正念是一种把注意力调整到当下的方法。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扫描身体，观察呼吸</a:t>
            </a:r>
            <a:endParaRPr kumimoji="1" lang="en-US" altLang="zh-CN" dirty="0" smtClean="0"/>
          </a:p>
          <a:p>
            <a:r>
              <a:rPr kumimoji="1" lang="zh-CN" altLang="en-US" dirty="0"/>
              <a:t>观察念头的产生和</a:t>
            </a:r>
            <a:r>
              <a:rPr kumimoji="1" lang="zh-CN" altLang="en-US" dirty="0" smtClean="0"/>
              <a:t>消失。就</a:t>
            </a:r>
            <a:r>
              <a:rPr kumimoji="1" lang="zh-CN" altLang="en-US" dirty="0"/>
              <a:t>像在岸边观察河里的落叶在水面飘动一样，有来就有去</a:t>
            </a:r>
          </a:p>
        </p:txBody>
      </p:sp>
    </p:spTree>
    <p:extLst>
      <p:ext uri="{BB962C8B-B14F-4D97-AF65-F5344CB8AC3E}">
        <p14:creationId xmlns:p14="http://schemas.microsoft.com/office/powerpoint/2010/main" val="1111852258"/>
      </p:ext>
    </p:extLst>
  </p:cSld>
  <p:clrMapOvr>
    <a:masterClrMapping/>
  </p:clrMapOvr>
</p:sld>
</file>

<file path=ppt/theme/theme1.xml><?xml version="1.0" encoding="utf-8"?>
<a:theme xmlns:a="http://schemas.openxmlformats.org/drawingml/2006/main" name="库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库</Template>
  <TotalTime>1143</TotalTime>
  <Words>690</Words>
  <Application>Microsoft Macintosh PowerPoint</Application>
  <PresentationFormat>宽屏</PresentationFormat>
  <Paragraphs>58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Gill Sans MT</vt:lpstr>
      <vt:lpstr>Mangal</vt:lpstr>
      <vt:lpstr>等线</vt:lpstr>
      <vt:lpstr>等线 Light</vt:lpstr>
      <vt:lpstr>Arial</vt:lpstr>
      <vt:lpstr>库</vt:lpstr>
      <vt:lpstr>情绪调整</vt:lpstr>
      <vt:lpstr>Overview</vt:lpstr>
      <vt:lpstr>什么是负面情绪 </vt:lpstr>
      <vt:lpstr>对待负面情绪的态度 </vt:lpstr>
      <vt:lpstr>旁观者视角</vt:lpstr>
      <vt:lpstr>参与者视角 </vt:lpstr>
      <vt:lpstr>处理负面情绪的做法 </vt:lpstr>
      <vt:lpstr>跑步</vt:lpstr>
      <vt:lpstr>正念 </vt:lpstr>
      <vt:lpstr>正念</vt:lpstr>
      <vt:lpstr>正念</vt:lpstr>
      <vt:lpstr>写字</vt:lpstr>
      <vt:lpstr>大二期间的手抄传习录</vt:lpstr>
      <vt:lpstr>构建高质量的关系 </vt:lpstr>
      <vt:lpstr>让情绪流动 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情绪调整</dc:title>
  <dc:creator>Qiu ZG</dc:creator>
  <cp:lastModifiedBy>Qiu ZG</cp:lastModifiedBy>
  <cp:revision>12</cp:revision>
  <dcterms:created xsi:type="dcterms:W3CDTF">2018-10-29T11:41:00Z</dcterms:created>
  <dcterms:modified xsi:type="dcterms:W3CDTF">2018-10-31T11:01:46Z</dcterms:modified>
</cp:coreProperties>
</file>

<file path=docProps/thumbnail.jpeg>
</file>